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7" r:id="rId1"/>
  </p:sldMasterIdLst>
  <p:notesMasterIdLst>
    <p:notesMasterId r:id="rId9"/>
  </p:notesMasterIdLst>
  <p:sldIdLst>
    <p:sldId id="256" r:id="rId2"/>
    <p:sldId id="326" r:id="rId3"/>
    <p:sldId id="327" r:id="rId4"/>
    <p:sldId id="309" r:id="rId5"/>
    <p:sldId id="258" r:id="rId6"/>
    <p:sldId id="260" r:id="rId7"/>
    <p:sldId id="25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7714" autoAdjust="0"/>
  </p:normalViewPr>
  <p:slideViewPr>
    <p:cSldViewPr snapToGrid="0">
      <p:cViewPr varScale="1">
        <p:scale>
          <a:sx n="85" d="100"/>
          <a:sy n="85" d="100"/>
        </p:scale>
        <p:origin x="15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A5101-47AB-4C03-B5C5-560E42BB2598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F4511-325A-46A3-8489-39552B73A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7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90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06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we find the better user interface. It’s called “Spyder” </a:t>
            </a:r>
          </a:p>
          <a:p>
            <a:endParaRPr lang="en-US" dirty="0"/>
          </a:p>
          <a:p>
            <a:r>
              <a:rPr lang="en-US" dirty="0"/>
              <a:t>The company called Anaconda has other products that are really nice, but for now we want the better user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37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me, after the installation process was finished, I can start Spyder in two ways: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have some shortcuts on my desktop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also in the Windows start menu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If you’re using Apple or Unix, starting the program will be a bit different for you. Sorry I cannot help you much.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 only use Windows.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F4511-325A-46A3-8489-39552B73A8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7A33E5E-DCD7-46BC-AA65-41909C6189F3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894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C13E2-7067-4895-840E-B7F57B3CA853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88051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C13E2-7067-4895-840E-B7F57B3CA853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866535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C13E2-7067-4895-840E-B7F57B3CA853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465746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C13E2-7067-4895-840E-B7F57B3CA853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346836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C13E2-7067-4895-840E-B7F57B3CA853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972394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C13E2-7067-4895-840E-B7F57B3CA853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496176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B85B-F03B-4547-B0FE-75EC701A4119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46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9A915-1F39-4475-ABD2-1D50E00FF164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46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02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E707A-1DF0-4852-8EBF-13AB65771E54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75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7AF-B6E2-44D8-9E05-136CBF0BF3D2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56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2655C-CA70-4EEF-B32C-68C903EDF35E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2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2B1F5-4208-4CD9-89B4-AA495491CE6D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835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79F-D09C-4EC2-B018-BACEF862B137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9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1652-2BF0-4BB3-8826-258C9F871B1E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910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8EB99-304F-428E-AF9E-3E9BF28A9994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4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94C13E2-7067-4895-840E-B7F57B3CA853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50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cursio@ben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cursio@stuart.iit.edu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www.ben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docs/user-guide/install/download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616CD-BA31-46FB-B3A8-3C2734015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from the Very Beginning - Installation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04F6C-92E4-4F5A-A1DE-30E1255680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Joe Cursio (</a:t>
            </a:r>
            <a:r>
              <a:rPr lang="en-US" dirty="0">
                <a:hlinkClick r:id="rId3"/>
              </a:rPr>
              <a:t>jcursio@ben.edu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jcursio@stuart.iit.edu </a:t>
            </a:r>
            <a:r>
              <a:rPr lang="en-US" dirty="0"/>
              <a:t>)</a:t>
            </a:r>
          </a:p>
          <a:p>
            <a:r>
              <a:rPr lang="en-US" dirty="0"/>
              <a:t>DuPage Python Users Group </a:t>
            </a:r>
          </a:p>
          <a:p>
            <a:r>
              <a:rPr lang="en-US" dirty="0"/>
              <a:t>March 11, 2020 (Lisle, IL)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1C8B1-6A3E-4DEB-AA18-48C1B3C14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6B859-519C-4F22-B7C0-173BB9BF688D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D1682-7B8B-4A35-B6C1-29F42E90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22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19082-AC21-41C5-A746-05F16C72A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927" y="69698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A Word from Our Sponsors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0B95D50-4925-46A2-B984-099427380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63" y="2204581"/>
            <a:ext cx="4305239" cy="4043817"/>
          </a:xfrm>
        </p:spPr>
        <p:txBody>
          <a:bodyPr>
            <a:normAutofit/>
          </a:bodyPr>
          <a:lstStyle/>
          <a:p>
            <a:r>
              <a:rPr lang="en-US" dirty="0"/>
              <a:t>TBD</a:t>
            </a:r>
            <a:endParaRPr lang="en-US" sz="1800" dirty="0">
              <a:solidFill>
                <a:srgbClr val="262626"/>
              </a:solidFill>
            </a:endParaRPr>
          </a:p>
        </p:txBody>
      </p:sp>
      <p:pic>
        <p:nvPicPr>
          <p:cNvPr id="14" name="Content Placeholder 10" descr="A drawing of a person&#10;&#10;Description generated with high confidence">
            <a:extLst>
              <a:ext uri="{FF2B5EF4-FFF2-40B4-BE49-F238E27FC236}">
                <a16:creationId xmlns:a16="http://schemas.microsoft.com/office/drawing/2014/main" id="{1F586642-0179-4CC1-913E-F01B12BEF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448" y="609602"/>
            <a:ext cx="4120964" cy="558774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4FDF0-7975-4C1E-8BFF-49D2B27E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3230" y="6379383"/>
            <a:ext cx="1600200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6F7EA2-195F-45D4-B345-A490C46F0F3B}" type="datetime1">
              <a:rPr lang="en-US" smtClean="0"/>
              <a:pPr>
                <a:spcAft>
                  <a:spcPts val="600"/>
                </a:spcAft>
              </a:pPr>
              <a:t>3/10/2020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35774-06CB-4C05-8911-2F29F90F6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630" y="6379383"/>
            <a:ext cx="542697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9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C55908-6D21-4084-8EE1-7671E9B06F04}"/>
              </a:ext>
            </a:extLst>
          </p:cNvPr>
          <p:cNvSpPr/>
          <p:nvPr/>
        </p:nvSpPr>
        <p:spPr>
          <a:xfrm>
            <a:off x="4008330" y="1597069"/>
            <a:ext cx="7041300" cy="187890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19082-AC21-41C5-A746-05F16C72A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927" y="69698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</a:rPr>
              <a:t>A Word from Our Sponsors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0B95D50-4925-46A2-B984-099427380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64" y="2392471"/>
            <a:ext cx="3552006" cy="3855927"/>
          </a:xfrm>
        </p:spPr>
        <p:txBody>
          <a:bodyPr>
            <a:normAutofit/>
          </a:bodyPr>
          <a:lstStyle/>
          <a:p>
            <a:r>
              <a:rPr lang="en-US" dirty="0"/>
              <a:t>Benedictine University offers classes.</a:t>
            </a:r>
          </a:p>
          <a:p>
            <a:r>
              <a:rPr lang="en-US" sz="1800" dirty="0">
                <a:solidFill>
                  <a:srgbClr val="262626"/>
                </a:solidFill>
              </a:rPr>
              <a:t>Talk to me </a:t>
            </a:r>
          </a:p>
          <a:p>
            <a:r>
              <a:rPr lang="en-US" sz="1800" dirty="0">
                <a:solidFill>
                  <a:srgbClr val="262626"/>
                </a:solidFill>
              </a:rPr>
              <a:t>See </a:t>
            </a:r>
            <a:r>
              <a:rPr lang="en-US" sz="1800" dirty="0">
                <a:solidFill>
                  <a:srgbClr val="262626"/>
                </a:solidFill>
                <a:hlinkClick r:id="rId2"/>
              </a:rPr>
              <a:t>www.ben.edu</a:t>
            </a:r>
            <a:r>
              <a:rPr lang="en-US" sz="1800" dirty="0">
                <a:solidFill>
                  <a:srgbClr val="262626"/>
                </a:solidFill>
              </a:rPr>
              <a:t> for more information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4FDF0-7975-4C1E-8BFF-49D2B27E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3230" y="6379383"/>
            <a:ext cx="1600200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6F7EA2-195F-45D4-B345-A490C46F0F3B}" type="datetime1">
              <a:rPr lang="en-US" smtClean="0"/>
              <a:pPr>
                <a:spcAft>
                  <a:spcPts val="600"/>
                </a:spcAft>
              </a:pPr>
              <a:t>3/10/2020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35774-06CB-4C05-8911-2F29F90F6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630" y="6379383"/>
            <a:ext cx="542697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0855E0-2616-4618-8B52-32D7A15B29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34" r="120" b="48724"/>
          <a:stretch/>
        </p:blipFill>
        <p:spPr>
          <a:xfrm>
            <a:off x="583899" y="4559474"/>
            <a:ext cx="11003137" cy="1688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506E63-7564-4F3C-8674-49B99F2BBC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330" y="1597069"/>
            <a:ext cx="6853859" cy="187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18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0575D-F415-4ABF-AC5A-EBCD66DD8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At Any Time, Feel Free To ___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219C6-6770-4EDC-8F72-FC81F80B4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Interrupt me and ask questions</a:t>
            </a:r>
          </a:p>
          <a:p>
            <a:r>
              <a:rPr lang="en-US" dirty="0"/>
              <a:t>Have me repeat something and/or slow down</a:t>
            </a:r>
          </a:p>
          <a:p>
            <a:r>
              <a:rPr lang="en-US" dirty="0"/>
              <a:t>Have someone see what’s on your laptop</a:t>
            </a:r>
          </a:p>
          <a:p>
            <a:r>
              <a:rPr lang="en-US" dirty="0"/>
              <a:t>Talk with other people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E3B75-5C14-4DB5-B2C6-7385F88FA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7EA2-195F-45D4-B345-A490C46F0F3B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EC5A1-9592-4ECC-B6D3-0AFD510A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88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B959-002A-4185-9892-242A5E72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400" y="640831"/>
            <a:ext cx="3668486" cy="1573863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Where to Find the Software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F1C518-6D7F-43FB-8A01-63C71B28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9400" y="2367093"/>
            <a:ext cx="3523343" cy="3601907"/>
          </a:xfrm>
        </p:spPr>
        <p:txBody>
          <a:bodyPr>
            <a:normAutofit/>
          </a:bodyPr>
          <a:lstStyle/>
          <a:p>
            <a:r>
              <a:rPr lang="en-US" sz="1800" dirty="0"/>
              <a:t>I googled “python download” to find </a:t>
            </a:r>
            <a:r>
              <a:rPr lang="en-US" sz="1800" dirty="0">
                <a:hlinkClick r:id="rId3"/>
              </a:rPr>
              <a:t>www.python.org/downloads/</a:t>
            </a:r>
            <a:endParaRPr lang="en-US" sz="1800" dirty="0"/>
          </a:p>
          <a:p>
            <a:r>
              <a:rPr lang="en-US" sz="1800" dirty="0"/>
              <a:t>The home page looks a little something like this.</a:t>
            </a:r>
          </a:p>
          <a:p>
            <a:r>
              <a:rPr lang="en-US" sz="1800" dirty="0"/>
              <a:t>My flash drive contains installation files for Windows, Apple, and Linux</a:t>
            </a:r>
          </a:p>
          <a:p>
            <a:r>
              <a:rPr lang="en-US" sz="1800" dirty="0"/>
              <a:t>I hope Apple and Linux are just as easy to install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67FF0-CCEF-4FE5-9BD2-ED32C1B9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D7BA8-087A-4A98-8EC1-95C64A93B2E7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761ED-2FCD-4DCA-B366-7EC463059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658F3-FAA4-4CF6-AF49-3BF570A5D4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501" b="5253"/>
          <a:stretch/>
        </p:blipFill>
        <p:spPr>
          <a:xfrm>
            <a:off x="769257" y="1980191"/>
            <a:ext cx="7031941" cy="380702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7EF03DD-2754-4277-BB91-324525FD606D}"/>
              </a:ext>
            </a:extLst>
          </p:cNvPr>
          <p:cNvSpPr/>
          <p:nvPr/>
        </p:nvSpPr>
        <p:spPr>
          <a:xfrm>
            <a:off x="861468" y="3481328"/>
            <a:ext cx="1222186" cy="63353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4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B959-002A-4185-9892-242A5E72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0" y="640831"/>
            <a:ext cx="3643086" cy="1573863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Where to Find the Software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F1C518-6D7F-43FB-8A01-63C71B28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0" y="2367092"/>
            <a:ext cx="3517295" cy="3881309"/>
          </a:xfrm>
        </p:spPr>
        <p:txBody>
          <a:bodyPr>
            <a:normAutofit/>
          </a:bodyPr>
          <a:lstStyle/>
          <a:p>
            <a:r>
              <a:rPr lang="en-US" sz="1800" dirty="0"/>
              <a:t>I googled “Anaconda download” to find </a:t>
            </a:r>
            <a:r>
              <a:rPr lang="en-US" sz="1800" dirty="0">
                <a:hlinkClick r:id="rId3"/>
              </a:rPr>
              <a:t>https://conda.io/docs/user-guide/install/download.html</a:t>
            </a:r>
            <a:endParaRPr lang="en-US" sz="1800" dirty="0"/>
          </a:p>
          <a:p>
            <a:r>
              <a:rPr lang="en-US" sz="1800" dirty="0"/>
              <a:t>Anaconda contains hundreds of libraries of additional functionality. I chose to include all that extra stuff </a:t>
            </a:r>
          </a:p>
          <a:p>
            <a:r>
              <a:rPr lang="en-US" sz="1800" dirty="0"/>
              <a:t>It takes a few minutes to install and setup. Grab some pizza.</a:t>
            </a:r>
          </a:p>
          <a:p>
            <a:endParaRPr lang="en-US" sz="1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B7D2FE-CBDF-473B-8C2D-DAEED7860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1B727-CB99-481D-9D74-7CD629D1ABE2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05840-C60A-4230-96E4-79ED0768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D1A5CC-2E3E-4C5B-8361-2E23A1CAB7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427" b="4636"/>
          <a:stretch/>
        </p:blipFill>
        <p:spPr>
          <a:xfrm>
            <a:off x="749904" y="1114329"/>
            <a:ext cx="6813577" cy="510663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8229DDF-9386-4E2A-BDF4-A09FA9E8ABC3}"/>
              </a:ext>
            </a:extLst>
          </p:cNvPr>
          <p:cNvSpPr/>
          <p:nvPr/>
        </p:nvSpPr>
        <p:spPr>
          <a:xfrm>
            <a:off x="1781923" y="3523717"/>
            <a:ext cx="1222186" cy="63353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6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B959-002A-4185-9892-242A5E72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2350" y="640831"/>
            <a:ext cx="4195536" cy="1573863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Starting Python in Windows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F1C518-6D7F-43FB-8A01-63C71B28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464" y="2489200"/>
            <a:ext cx="4568072" cy="3759201"/>
          </a:xfrm>
        </p:spPr>
        <p:txBody>
          <a:bodyPr>
            <a:normAutofit/>
          </a:bodyPr>
          <a:lstStyle/>
          <a:p>
            <a:r>
              <a:rPr lang="en-US" sz="1800" dirty="0"/>
              <a:t>You can start via Windows &gt; Start</a:t>
            </a:r>
          </a:p>
          <a:p>
            <a:r>
              <a:rPr lang="en-US" sz="1800" dirty="0"/>
              <a:t>I created shortcuts on the desktop</a:t>
            </a:r>
          </a:p>
          <a:p>
            <a:r>
              <a:rPr lang="en-US" sz="1800" dirty="0"/>
              <a:t>Sorry, I don’t know how this works in Apple and Linux. Hopefully, it works very much the same way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C24A99-1CD5-4D3D-AE64-AB1B4BD14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55D3-026C-4668-8916-E66629926B27}" type="datetime1">
              <a:rPr lang="en-US" smtClean="0"/>
              <a:t>3/10/2020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66823-E67B-44ED-B6A2-E87BE5A3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A84527-8B03-48FD-B604-1F9C25C93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0" t="32293" r="83857" b="44757"/>
          <a:stretch/>
        </p:blipFill>
        <p:spPr>
          <a:xfrm>
            <a:off x="851358" y="734780"/>
            <a:ext cx="3236192" cy="3594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0DD93-5D26-4A43-BF90-4F3C8EDA31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8" t="26667" r="80131" b="47550"/>
          <a:stretch/>
        </p:blipFill>
        <p:spPr>
          <a:xfrm>
            <a:off x="2270859" y="2646308"/>
            <a:ext cx="4121385" cy="347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613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</TotalTime>
  <Words>369</Words>
  <Application>Microsoft Office PowerPoint</Application>
  <PresentationFormat>Widescreen</PresentationFormat>
  <Paragraphs>57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Garamond</vt:lpstr>
      <vt:lpstr>Organic</vt:lpstr>
      <vt:lpstr>Python from the Very Beginning - Installation</vt:lpstr>
      <vt:lpstr>A Word from Our Sponsors</vt:lpstr>
      <vt:lpstr>A Word from Our Sponsors</vt:lpstr>
      <vt:lpstr>At Any Time, Feel Free To ___</vt:lpstr>
      <vt:lpstr>Where to Find the Software</vt:lpstr>
      <vt:lpstr>Where to Find the Software</vt:lpstr>
      <vt:lpstr>Starting Python in Windows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from the beginning</dc:title>
  <dc:creator>Joseph Cursio</dc:creator>
  <cp:lastModifiedBy>Cursio, Joseph D.</cp:lastModifiedBy>
  <cp:revision>68</cp:revision>
  <dcterms:created xsi:type="dcterms:W3CDTF">2018-03-21T00:03:21Z</dcterms:created>
  <dcterms:modified xsi:type="dcterms:W3CDTF">2020-03-10T21:57:25Z</dcterms:modified>
</cp:coreProperties>
</file>